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BA39-7DC4-69F0-A784-D5428C311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F89BB9-5E56-4035-C9C1-774DF17D7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366DA-4538-175B-16B9-C02BA700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466A4-4E8E-BF18-E691-C465AEF6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301F-A71E-D05B-C839-053F1383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279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5CC2D-7227-B86A-9D26-BCC399FB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39C60-E33C-3BF1-1F64-CA08A8C43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50C12-EBAC-B8FE-2032-6F8E5F6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46C97-8C0C-25D2-3A36-5DAD1EBC8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E5FCB-FF0C-7A3C-78E5-5D4966C8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21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E6610B-DC25-9EE1-7895-CDB73A56B7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DC149-BDF1-7C17-6689-E5E67F84F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CFD94-DABF-0344-201C-C1C4B8437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8414C-D191-EC98-106E-DAAE9104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7AF17-0D0D-70B4-A331-8D933E5E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163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1CFB-3CEC-97C7-90D3-2B4BC3082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8452E-18C2-6BFC-5C2B-0E7BEF7BC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FF6FA-5F9B-240E-D8A3-F9143AAC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21C4C-2560-5291-7AA9-758C7915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E53F3-F9E7-CD09-11C5-7BE170F4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206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5F105-A816-84CA-C0D1-297AE2DA8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14C01-96C5-4101-0339-D827E7E21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2C1FE-6EED-CC62-B3A9-A8F46A005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8823A-D06F-4C1D-7F5C-489C33DE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8034-A440-CD0B-4BD4-C472D3BDC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12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C1651-A1D0-2702-01CF-2DA2B8FB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3AC57-ED63-564A-2B7F-4C727ECB0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F1962-D668-64EE-7C04-EA9E2AFCD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05E1D-E216-6DE6-9087-CA57F0BF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74AEC-9D29-D4F0-707D-AC223BE7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4596E-B660-E9EB-8316-0120410A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848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A7D30-E87A-F9E0-ECCF-200D83687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7F679-A9A7-EBD8-8465-D235C28B9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D031F-98D5-2718-8E30-2BE41A2C2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30859-F7A0-6A4C-9E95-E13A1F341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618AF3-13FE-7C1B-DFF1-09F67D2F82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C52306-CCF2-C0F0-4CE5-4CCC01A63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ED8B4-F106-C54A-4E05-3206F109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ADC5F-3FFC-86EC-B91D-7D2E2BBB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20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208A3-B320-9A6E-B289-ED85B6C17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37CF70-EDEB-E9EE-333B-FB033AAC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4A449-70B2-9D0E-02BC-1983C3BF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A2FD0-DA2E-0032-BC95-E0A2616A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470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E83AF-5225-3B0A-A40F-FDD35FCD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7640D-2CAA-A4C8-1C10-0FF93BAEB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8A0B1-2A95-50F6-5234-9056D307E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62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03F70-7ABD-C0D0-2B7E-E3E1B425A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EB171-F1BF-7119-C1E3-E648CDA45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75DE7-D895-463F-619D-85D05D39F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E6EB0-0E0E-B116-A0B7-788CD2EA3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E7525-251A-AC73-A1E2-15B54EAE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A1ED4-68BB-73C6-B8AB-91ACA3F3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92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11B31-30B4-787A-983E-15FF40B62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390696-C874-A28C-167A-A3E63A330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B9BEB-E6BE-A56E-247C-B3D54CCB7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8EE6E-79B2-1E60-827E-73D7BEC73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34EE2-BE97-6ED3-7162-B6FAEA43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0ACF8-CA12-E9A6-8E53-726C88473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852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9C29AD-8DE5-DC0E-7C2F-F2F190448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9EF3D-B0D2-DE55-E56A-FFC755222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5D315-5D13-3096-D1C1-127B987E7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973C-5516-4EC1-82EF-9EE836F26D5C}" type="datetimeFigureOut">
              <a:rPr lang="sv-SE" smtClean="0"/>
              <a:t>2023-03-19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2E2EE-8589-CE08-B231-CFD406601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18711-247F-9849-60F9-1F8FA0C90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23436-0DEF-4A54-93F6-EF9180C17A1B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DAFC5A-6C3E-F9C5-1CE8-BA5B49BC78A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933250" y="6736080"/>
            <a:ext cx="347662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5A5A5A"/>
                </a:solidFill>
                <a:latin typeface="Noto IKEA Latin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102171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A04A5C-EEBA-CFDD-9B3F-300753F671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19" t="29583" r="35860" b="30417"/>
          <a:stretch/>
        </p:blipFill>
        <p:spPr>
          <a:xfrm>
            <a:off x="1178233" y="1685279"/>
            <a:ext cx="9631293" cy="4133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07F14F-453D-2613-F064-414AF3560B0C}"/>
              </a:ext>
            </a:extLst>
          </p:cNvPr>
          <p:cNvSpPr txBox="1"/>
          <p:nvPr/>
        </p:nvSpPr>
        <p:spPr>
          <a:xfrm>
            <a:off x="1085850" y="933449"/>
            <a:ext cx="956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STYRELSENS FÖRSLAG TILL STADGEÄNDRING RÖRANDE FÖRENINGENS ÄNDAMÅL</a:t>
            </a:r>
          </a:p>
        </p:txBody>
      </p:sp>
    </p:spTree>
    <p:extLst>
      <p:ext uri="{BB962C8B-B14F-4D97-AF65-F5344CB8AC3E}">
        <p14:creationId xmlns:p14="http://schemas.microsoft.com/office/powerpoint/2010/main" val="264622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E306BB-329C-F368-C58C-E2E4CD5BAEEB}"/>
              </a:ext>
            </a:extLst>
          </p:cNvPr>
          <p:cNvSpPr txBox="1"/>
          <p:nvPr/>
        </p:nvSpPr>
        <p:spPr>
          <a:xfrm>
            <a:off x="1130239" y="1760552"/>
            <a:ext cx="95631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v-SE" dirty="0"/>
              <a:t>Med detta stadgeändringsförslag vill styrelsen: </a:t>
            </a:r>
          </a:p>
          <a:p>
            <a:endParaRPr lang="sv-SE" dirty="0"/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sv-SE" dirty="0"/>
              <a:t>Skapa ett tydligt fokus på det stora värde som finns för så många i våra </a:t>
            </a:r>
            <a:r>
              <a:rPr lang="sv-SE"/>
              <a:t>traditioner och att </a:t>
            </a:r>
            <a:r>
              <a:rPr lang="sv-SE" dirty="0"/>
              <a:t>dessa är centrala för föreningens verksamhet;</a:t>
            </a:r>
            <a:r>
              <a:rPr lang="sv-SE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dirty="0">
                <a:solidFill>
                  <a:srgbClr val="C00000"/>
                </a:solidFill>
              </a:rPr>
              <a:t>”förvalta jägmästarnas traditioner”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endParaRPr lang="sv-SE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sv-SE" dirty="0"/>
              <a:t>Peka på det värde föreningen skapar som ett forum där vi delar med oss av gamla och nya traditioner till varandra;</a:t>
            </a:r>
            <a:r>
              <a:rPr lang="sv-SE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v-SE" dirty="0">
                <a:solidFill>
                  <a:srgbClr val="C00000"/>
                </a:solidFill>
              </a:rPr>
              <a:t>”över generationsgränser”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endParaRPr lang="sv-SE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sv-SE" dirty="0"/>
              <a:t>Uttrycka föreningens strävan efter att traditioner ska fortsätta skapas och delas av skogliga studenter och professionella även i framtiden; </a:t>
            </a:r>
            <a:r>
              <a:rPr lang="sv-SE" dirty="0">
                <a:solidFill>
                  <a:srgbClr val="C00000"/>
                </a:solidFill>
              </a:rPr>
              <a:t>”utveckla”</a:t>
            </a:r>
          </a:p>
          <a:p>
            <a:endParaRPr lang="sv-S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D157C1-0785-AD5A-3276-18CD41948D9A}"/>
              </a:ext>
            </a:extLst>
          </p:cNvPr>
          <p:cNvSpPr txBox="1"/>
          <p:nvPr/>
        </p:nvSpPr>
        <p:spPr>
          <a:xfrm>
            <a:off x="1262849" y="96055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/>
              <a:t>STYRELSENS MOTIVATION</a:t>
            </a:r>
          </a:p>
        </p:txBody>
      </p:sp>
    </p:spTree>
    <p:extLst>
      <p:ext uri="{BB962C8B-B14F-4D97-AF65-F5344CB8AC3E}">
        <p14:creationId xmlns:p14="http://schemas.microsoft.com/office/powerpoint/2010/main" val="589130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f945650-ec40-41a9-9362-7e2addda4452}" enabled="1" method="Standard" siteId="{a33c6ac4-a52e-45c5-af07-b972df9bd004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Noto IKEA Latin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Annie Sandgren</dc:creator>
  <cp:lastModifiedBy>Annie Sandgren</cp:lastModifiedBy>
  <cp:revision>3</cp:revision>
  <dcterms:created xsi:type="dcterms:W3CDTF">2023-03-19T19:26:05Z</dcterms:created>
  <dcterms:modified xsi:type="dcterms:W3CDTF">2023-03-19T19:53:15Z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Internal</vt:lpwstr>
  </property>
</Properties>
</file>